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</p:sldMasterIdLst>
  <p:sldIdLst>
    <p:sldId id="269" r:id="rId5"/>
    <p:sldId id="271" r:id="rId6"/>
    <p:sldId id="273" r:id="rId7"/>
    <p:sldId id="275" r:id="rId8"/>
    <p:sldId id="272" r:id="rId9"/>
    <p:sldId id="274" r:id="rId10"/>
    <p:sldId id="276" r:id="rId11"/>
    <p:sldId id="277" r:id="rId12"/>
    <p:sldId id="280" r:id="rId13"/>
    <p:sldId id="278" r:id="rId14"/>
    <p:sldId id="279" r:id="rId15"/>
    <p:sldId id="282" r:id="rId16"/>
    <p:sldId id="283" r:id="rId17"/>
    <p:sldId id="284" r:id="rId18"/>
    <p:sldId id="285" r:id="rId19"/>
    <p:sldId id="286" r:id="rId20"/>
    <p:sldId id="291" r:id="rId21"/>
    <p:sldId id="289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1F4"/>
    <a:srgbClr val="D6760F"/>
    <a:srgbClr val="C46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68DFE-5FDD-4C54-B174-D4D49D5A6300}" v="63" dt="2023-08-01T01:10:45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44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4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4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6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9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9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07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44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5" r:id="rId6"/>
    <p:sldLayoutId id="2147483730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CE6CC93-B5FD-D1EC-B4AE-808DC711E284}"/>
              </a:ext>
            </a:extLst>
          </p:cNvPr>
          <p:cNvSpPr/>
          <p:nvPr/>
        </p:nvSpPr>
        <p:spPr>
          <a:xfrm>
            <a:off x="1691" y="1127"/>
            <a:ext cx="3091133" cy="685799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>
              <a:solidFill>
                <a:srgbClr val="A2CCEC"/>
              </a:solidFill>
            </a:endParaRPr>
          </a:p>
        </p:txBody>
      </p:sp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88184393-96C5-8E96-930B-87CC1E877EAB}"/>
              </a:ext>
            </a:extLst>
          </p:cNvPr>
          <p:cNvSpPr/>
          <p:nvPr/>
        </p:nvSpPr>
        <p:spPr>
          <a:xfrm rot="16200000">
            <a:off x="7262544" y="1921547"/>
            <a:ext cx="5247735" cy="46438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>
              <a:solidFill>
                <a:srgbClr val="000000"/>
              </a:solidFill>
            </a:endParaRPr>
          </a:p>
        </p:txBody>
      </p:sp>
      <p:sp>
        <p:nvSpPr>
          <p:cNvPr id="14" name="Triángulo rectángulo 13">
            <a:extLst>
              <a:ext uri="{FF2B5EF4-FFF2-40B4-BE49-F238E27FC236}">
                <a16:creationId xmlns:a16="http://schemas.microsoft.com/office/drawing/2014/main" id="{36217B3A-0783-D36D-772D-5B3CF8989AB5}"/>
              </a:ext>
            </a:extLst>
          </p:cNvPr>
          <p:cNvSpPr/>
          <p:nvPr/>
        </p:nvSpPr>
        <p:spPr>
          <a:xfrm rot="5400000">
            <a:off x="2890556" y="101344"/>
            <a:ext cx="6901130" cy="6685473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1C4585F-33F3-5F05-FC99-24894CD3D695}"/>
              </a:ext>
            </a:extLst>
          </p:cNvPr>
          <p:cNvSpPr txBox="1"/>
          <p:nvPr/>
        </p:nvSpPr>
        <p:spPr>
          <a:xfrm>
            <a:off x="176192" y="1445472"/>
            <a:ext cx="67393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MX" sz="3600">
                <a:ea typeface="MS Gothic"/>
                <a:cs typeface="Browallia New"/>
              </a:rPr>
              <a:t>MANUFACTURA TEXTILERA TEHUACÁN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EBB7F1-C119-2C19-2DDB-F62CCDD7F9F6}"/>
              </a:ext>
            </a:extLst>
          </p:cNvPr>
          <p:cNvSpPr txBox="1"/>
          <p:nvPr/>
        </p:nvSpPr>
        <p:spPr>
          <a:xfrm>
            <a:off x="9274282" y="6488668"/>
            <a:ext cx="253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RFC: GMI190516Q63</a:t>
            </a:r>
          </a:p>
        </p:txBody>
      </p:sp>
      <p:pic>
        <p:nvPicPr>
          <p:cNvPr id="11" name="Imagen 10" descr="Forma, Flecha&#10;&#10;Descripción generada automáticamente">
            <a:extLst>
              <a:ext uri="{FF2B5EF4-FFF2-40B4-BE49-F238E27FC236}">
                <a16:creationId xmlns:a16="http://schemas.microsoft.com/office/drawing/2014/main" id="{D7D8483E-2C0A-19D7-0E3D-D5DEBAC39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1573" r="11343" b="11665"/>
          <a:stretch/>
        </p:blipFill>
        <p:spPr>
          <a:xfrm>
            <a:off x="7095424" y="2742154"/>
            <a:ext cx="2187644" cy="217849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447869-823B-7F08-1AA8-44ECBDC30B93}"/>
              </a:ext>
            </a:extLst>
          </p:cNvPr>
          <p:cNvSpPr txBox="1"/>
          <p:nvPr/>
        </p:nvSpPr>
        <p:spPr>
          <a:xfrm>
            <a:off x="278440" y="3713037"/>
            <a:ext cx="526098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400">
                <a:ea typeface="MS Gothic"/>
                <a:cs typeface="Browallia New"/>
              </a:rPr>
              <a:t>CATÁLOGO 2023</a:t>
            </a:r>
          </a:p>
        </p:txBody>
      </p:sp>
    </p:spTree>
    <p:extLst>
      <p:ext uri="{BB962C8B-B14F-4D97-AF65-F5344CB8AC3E}">
        <p14:creationId xmlns:p14="http://schemas.microsoft.com/office/powerpoint/2010/main" val="83986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persona, pequeño, parado&#10;&#10;Descripción generada automáticamente">
            <a:extLst>
              <a:ext uri="{FF2B5EF4-FFF2-40B4-BE49-F238E27FC236}">
                <a16:creationId xmlns:a16="http://schemas.microsoft.com/office/drawing/2014/main" id="{BAC7A2B3-931E-4602-E708-9C5780C39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b="15605"/>
          <a:stretch/>
        </p:blipFill>
        <p:spPr>
          <a:xfrm>
            <a:off x="4240435" y="1801004"/>
            <a:ext cx="2974442" cy="3873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piso, interior, tabla, pequeño&#10;&#10;Descripción generada automáticamente">
            <a:extLst>
              <a:ext uri="{FF2B5EF4-FFF2-40B4-BE49-F238E27FC236}">
                <a16:creationId xmlns:a16="http://schemas.microsoft.com/office/drawing/2014/main" id="{398C2C5A-4071-1701-DD06-5BE84BFFC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12414" b="-345"/>
          <a:stretch/>
        </p:blipFill>
        <p:spPr>
          <a:xfrm>
            <a:off x="7918736" y="1846213"/>
            <a:ext cx="2857876" cy="3871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Hombre parado junto a una puerta de madera&#10;&#10;Descripción generada automáticamente con confianza baja">
            <a:extLst>
              <a:ext uri="{FF2B5EF4-FFF2-40B4-BE49-F238E27FC236}">
                <a16:creationId xmlns:a16="http://schemas.microsoft.com/office/drawing/2014/main" id="{E46CC029-A6B3-9556-DA7A-DE5202925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35084" r="6443" b="3775"/>
          <a:stretch/>
        </p:blipFill>
        <p:spPr>
          <a:xfrm>
            <a:off x="404363" y="1797170"/>
            <a:ext cx="3488571" cy="3876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7BDDA0D-805C-C802-D6AF-A85E229AEFCF}"/>
              </a:ext>
            </a:extLst>
          </p:cNvPr>
          <p:cNvSpPr txBox="1"/>
          <p:nvPr/>
        </p:nvSpPr>
        <p:spPr>
          <a:xfrm>
            <a:off x="4394718" y="438539"/>
            <a:ext cx="33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Playera con cuello polo de Starbucks para caballero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017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parado, cama, vistiendo&#10;&#10;Descripción generada automáticamente">
            <a:extLst>
              <a:ext uri="{FF2B5EF4-FFF2-40B4-BE49-F238E27FC236}">
                <a16:creationId xmlns:a16="http://schemas.microsoft.com/office/drawing/2014/main" id="{C133180A-BDFB-AA3F-9459-364D6E542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89" y="1445392"/>
            <a:ext cx="3510000" cy="46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ropa, persona, parado&#10;&#10;Descripción generada automáticamente">
            <a:extLst>
              <a:ext uri="{FF2B5EF4-FFF2-40B4-BE49-F238E27FC236}">
                <a16:creationId xmlns:a16="http://schemas.microsoft.com/office/drawing/2014/main" id="{C4354397-0822-9718-6AF8-3C20A148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01" y="1359128"/>
            <a:ext cx="3510000" cy="46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3DE65E-1DC2-0B98-58D4-8C027BB7020B}"/>
              </a:ext>
            </a:extLst>
          </p:cNvPr>
          <p:cNvSpPr txBox="1"/>
          <p:nvPr/>
        </p:nvSpPr>
        <p:spPr>
          <a:xfrm>
            <a:off x="4767944" y="622940"/>
            <a:ext cx="396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Bata medica de ISSSTE de dama con 3 bolsas en el delantero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75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Hombre con uniforme blanco&#10;&#10;Descripción generada automáticamente con confianza baja">
            <a:extLst>
              <a:ext uri="{FF2B5EF4-FFF2-40B4-BE49-F238E27FC236}">
                <a16:creationId xmlns:a16="http://schemas.microsoft.com/office/drawing/2014/main" id="{C95E828A-3819-AF19-2F3F-D6F1BC9B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r="-453" b="338"/>
          <a:stretch/>
        </p:blipFill>
        <p:spPr>
          <a:xfrm>
            <a:off x="575550" y="1872465"/>
            <a:ext cx="3199094" cy="382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interior, persona, hombre, vistiendo&#10;&#10;Descripción generada automáticamente">
            <a:extLst>
              <a:ext uri="{FF2B5EF4-FFF2-40B4-BE49-F238E27FC236}">
                <a16:creationId xmlns:a16="http://schemas.microsoft.com/office/drawing/2014/main" id="{BA10076F-0FB5-BC71-0431-E72F66D03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12050"/>
          <a:stretch/>
        </p:blipFill>
        <p:spPr>
          <a:xfrm>
            <a:off x="7620680" y="1885418"/>
            <a:ext cx="3033124" cy="3872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interior, ropa, persona, parado&#10;&#10;Descripción generada automáticamente">
            <a:extLst>
              <a:ext uri="{FF2B5EF4-FFF2-40B4-BE49-F238E27FC236}">
                <a16:creationId xmlns:a16="http://schemas.microsoft.com/office/drawing/2014/main" id="{28476F1C-7413-A85D-758C-58DCCBF4E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14465" r="-420" b="314"/>
          <a:stretch/>
        </p:blipFill>
        <p:spPr>
          <a:xfrm>
            <a:off x="4145379" y="1879826"/>
            <a:ext cx="3122972" cy="3891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393CB8-9ED2-1F55-0870-8F1AF315CCBE}"/>
              </a:ext>
            </a:extLst>
          </p:cNvPr>
          <p:cNvSpPr txBox="1"/>
          <p:nvPr/>
        </p:nvSpPr>
        <p:spPr>
          <a:xfrm>
            <a:off x="4245429" y="662473"/>
            <a:ext cx="452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Camisa del conjunto de PEMEX blanca y beige con dos bolsas en el delantero.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729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verde, puerta, gato, hecho de madera&#10;&#10;Descripción generada automáticamente">
            <a:extLst>
              <a:ext uri="{FF2B5EF4-FFF2-40B4-BE49-F238E27FC236}">
                <a16:creationId xmlns:a16="http://schemas.microsoft.com/office/drawing/2014/main" id="{0A0D3698-649E-4989-DBB7-9B497CD00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20" y="1789502"/>
            <a:ext cx="3089264" cy="409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ropa, pantalón, interior, verde&#10;&#10;Descripción generada automáticamente">
            <a:extLst>
              <a:ext uri="{FF2B5EF4-FFF2-40B4-BE49-F238E27FC236}">
                <a16:creationId xmlns:a16="http://schemas.microsoft.com/office/drawing/2014/main" id="{4FA0A40A-D7F8-D4C6-155F-15BBA98DC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43" y="1785172"/>
            <a:ext cx="3069590" cy="409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57CAEAA-7CA7-6B25-0FF0-92876884B01D}"/>
              </a:ext>
            </a:extLst>
          </p:cNvPr>
          <p:cNvSpPr txBox="1"/>
          <p:nvPr/>
        </p:nvSpPr>
        <p:spPr>
          <a:xfrm>
            <a:off x="2705878" y="485192"/>
            <a:ext cx="470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err="1"/>
              <a:t>Pantalon</a:t>
            </a:r>
            <a:r>
              <a:rPr lang="es-MX"/>
              <a:t> de uniforme quirúrgico IMSS verde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125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16200000">
            <a:off x="9119988" y="3792014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tabla, pequeño, hombre&#10;&#10;Descripción generada automáticamente">
            <a:extLst>
              <a:ext uri="{FF2B5EF4-FFF2-40B4-BE49-F238E27FC236}">
                <a16:creationId xmlns:a16="http://schemas.microsoft.com/office/drawing/2014/main" id="{DA20B782-032B-81CB-D63E-A6A61C33B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09" y="1811356"/>
            <a:ext cx="3186598" cy="428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ropa, interior, cama, puesto&#10;&#10;Descripción generada automáticamente">
            <a:extLst>
              <a:ext uri="{FF2B5EF4-FFF2-40B4-BE49-F238E27FC236}">
                <a16:creationId xmlns:a16="http://schemas.microsoft.com/office/drawing/2014/main" id="{BCE89816-A550-6D0D-CBB7-FA564345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02" y="1761130"/>
            <a:ext cx="3256903" cy="437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0CE896-AA2A-6C40-C3E0-D893A90FDE30}"/>
              </a:ext>
            </a:extLst>
          </p:cNvPr>
          <p:cNvSpPr txBox="1"/>
          <p:nvPr/>
        </p:nvSpPr>
        <p:spPr>
          <a:xfrm>
            <a:off x="2705878" y="485192"/>
            <a:ext cx="567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err="1"/>
              <a:t>Pantalon</a:t>
            </a:r>
            <a:r>
              <a:rPr lang="es-MX"/>
              <a:t> de uniforme quirúrgico IMSS blanco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067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ropa, naranja, gato, tabla&#10;&#10;Descripción generada automáticamente">
            <a:extLst>
              <a:ext uri="{FF2B5EF4-FFF2-40B4-BE49-F238E27FC236}">
                <a16:creationId xmlns:a16="http://schemas.microsoft.com/office/drawing/2014/main" id="{6DDB5A57-4B6F-C73F-29BB-F984A176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99" y="1908581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Cama de madera&#10;&#10;Descripción generada automáticamente con confianza media">
            <a:extLst>
              <a:ext uri="{FF2B5EF4-FFF2-40B4-BE49-F238E27FC236}">
                <a16:creationId xmlns:a16="http://schemas.microsoft.com/office/drawing/2014/main" id="{C36FA652-D7CF-6C56-749F-C13812DAC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3743" y="2416783"/>
            <a:ext cx="4056100" cy="304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070E9E1-C250-B111-85C0-26628CC0555A}"/>
              </a:ext>
            </a:extLst>
          </p:cNvPr>
          <p:cNvSpPr txBox="1"/>
          <p:nvPr/>
        </p:nvSpPr>
        <p:spPr>
          <a:xfrm>
            <a:off x="3722913" y="317240"/>
            <a:ext cx="541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Pantalon</a:t>
            </a:r>
            <a:r>
              <a:rPr lang="es-MX" dirty="0"/>
              <a:t> del conjunto de </a:t>
            </a:r>
            <a:r>
              <a:rPr lang="es-MX" dirty="0" err="1"/>
              <a:t>Oficialia</a:t>
            </a:r>
            <a:r>
              <a:rPr lang="es-MX" dirty="0"/>
              <a:t> mayor CDMX, con cinta reflejante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31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10284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Una bolsa de papel&#10;&#10;Descripción generada automáticamente con confianza media">
            <a:extLst>
              <a:ext uri="{FF2B5EF4-FFF2-40B4-BE49-F238E27FC236}">
                <a16:creationId xmlns:a16="http://schemas.microsoft.com/office/drawing/2014/main" id="{3FDDFE96-4606-012B-98CF-5EC18F94F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5208" y="1867452"/>
            <a:ext cx="4404078" cy="3283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gato, cama, puesto&#10;&#10;Descripción generada automáticamente">
            <a:extLst>
              <a:ext uri="{FF2B5EF4-FFF2-40B4-BE49-F238E27FC236}">
                <a16:creationId xmlns:a16="http://schemas.microsoft.com/office/drawing/2014/main" id="{AD07A695-6F0F-DAAB-D3A4-CC4F2D0DE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8634" y="1660597"/>
            <a:ext cx="4757149" cy="355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6BA7687-6A6F-4680-6383-C070BEADB641}"/>
              </a:ext>
            </a:extLst>
          </p:cNvPr>
          <p:cNvSpPr txBox="1"/>
          <p:nvPr/>
        </p:nvSpPr>
        <p:spPr>
          <a:xfrm>
            <a:off x="3694922" y="158620"/>
            <a:ext cx="42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Pantalón del conjunto de PEMEX beige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3781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4B55B9D3-6F4B-D37E-7D8C-1696E690BBB1}"/>
              </a:ext>
            </a:extLst>
          </p:cNvPr>
          <p:cNvSpPr/>
          <p:nvPr/>
        </p:nvSpPr>
        <p:spPr>
          <a:xfrm rot="5400000">
            <a:off x="-110274" y="10284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7" name="Triángulo rectángulo 6">
            <a:extLst>
              <a:ext uri="{FF2B5EF4-FFF2-40B4-BE49-F238E27FC236}">
                <a16:creationId xmlns:a16="http://schemas.microsoft.com/office/drawing/2014/main" id="{1B653243-44F8-5174-C9FD-BF997DC545B7}"/>
              </a:ext>
            </a:extLst>
          </p:cNvPr>
          <p:cNvSpPr/>
          <p:nvPr/>
        </p:nvSpPr>
        <p:spPr>
          <a:xfrm rot="162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413A64B3-5227-4C01-64C9-C50AD917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74" y="1584757"/>
            <a:ext cx="3557411" cy="473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CDE6AEB7-C689-EC48-0C37-FEA824C8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45914" y="1587581"/>
            <a:ext cx="3571522" cy="475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FC8F02-63F4-D54C-054A-A12B48015339}"/>
              </a:ext>
            </a:extLst>
          </p:cNvPr>
          <p:cNvSpPr txBox="1"/>
          <p:nvPr/>
        </p:nvSpPr>
        <p:spPr>
          <a:xfrm>
            <a:off x="3217332" y="649111"/>
            <a:ext cx="40781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dirty="0"/>
              <a:t>Pantalón Beige, del conjunto </a:t>
            </a:r>
            <a:r>
              <a:rPr lang="es-MX" dirty="0" err="1"/>
              <a:t>Cinepolis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7571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ál es el mejor medio de contacto? | Desarrollo plataformas web">
            <a:extLst>
              <a:ext uri="{FF2B5EF4-FFF2-40B4-BE49-F238E27FC236}">
                <a16:creationId xmlns:a16="http://schemas.microsoft.com/office/drawing/2014/main" id="{714D6A41-7893-0FCD-FEB7-E8DC4CC13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" y="-4487"/>
            <a:ext cx="12191788" cy="68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AA57EB-1ED1-4314-B8C7-A4369DEC4A0F}"/>
              </a:ext>
            </a:extLst>
          </p:cNvPr>
          <p:cNvSpPr txBox="1"/>
          <p:nvPr/>
        </p:nvSpPr>
        <p:spPr>
          <a:xfrm>
            <a:off x="3486335" y="657472"/>
            <a:ext cx="603956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200"/>
              <a:t>INFORMACIÓN DE CONTACTO</a:t>
            </a:r>
            <a:endParaRPr lang="es-ES" sz="32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10DFF6-BC5C-2647-233F-1DF0ECB9647F}"/>
              </a:ext>
            </a:extLst>
          </p:cNvPr>
          <p:cNvSpPr txBox="1"/>
          <p:nvPr/>
        </p:nvSpPr>
        <p:spPr>
          <a:xfrm>
            <a:off x="2238922" y="3809155"/>
            <a:ext cx="67576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 i="1">
                <a:ea typeface="+mn-lt"/>
                <a:cs typeface="+mn-lt"/>
              </a:rPr>
              <a:t>Facebook: </a:t>
            </a:r>
          </a:p>
          <a:p>
            <a:r>
              <a:rPr lang="es-MX" sz="2400"/>
              <a:t>Maquiladora </a:t>
            </a:r>
            <a:r>
              <a:rPr lang="es-MX" sz="2400" err="1"/>
              <a:t>Textilera</a:t>
            </a:r>
            <a:r>
              <a:rPr lang="es-MX" sz="2400"/>
              <a:t> Tehuacán</a:t>
            </a:r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22A113-D5FF-D5E0-7F49-E1DD925AB704}"/>
              </a:ext>
            </a:extLst>
          </p:cNvPr>
          <p:cNvSpPr txBox="1"/>
          <p:nvPr/>
        </p:nvSpPr>
        <p:spPr>
          <a:xfrm>
            <a:off x="2243467" y="2575643"/>
            <a:ext cx="499433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 i="1">
                <a:ea typeface="+mn-lt"/>
                <a:cs typeface="+mn-lt"/>
              </a:rPr>
              <a:t>Instagram: </a:t>
            </a:r>
            <a:endParaRPr lang="es-MX" sz="2400" i="1" err="1">
              <a:ea typeface="+mn-lt"/>
              <a:cs typeface="+mn-lt"/>
            </a:endParaRPr>
          </a:p>
          <a:p>
            <a:r>
              <a:rPr lang="es-MX" sz="2400" err="1">
                <a:ea typeface="+mn-lt"/>
                <a:cs typeface="+mn-lt"/>
              </a:rPr>
              <a:t>manufactura_textilera_th</a:t>
            </a:r>
            <a:endParaRPr lang="es-MX" err="1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8643DC-FC0E-7940-D802-0DB52093B620}"/>
              </a:ext>
            </a:extLst>
          </p:cNvPr>
          <p:cNvSpPr txBox="1"/>
          <p:nvPr/>
        </p:nvSpPr>
        <p:spPr>
          <a:xfrm>
            <a:off x="2301574" y="1426353"/>
            <a:ext cx="53654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 i="1">
                <a:ea typeface="+mn-lt"/>
                <a:cs typeface="+mn-lt"/>
              </a:rPr>
              <a:t>Correo:</a:t>
            </a:r>
            <a:r>
              <a:rPr lang="es-MX" sz="2400">
                <a:ea typeface="+mn-lt"/>
                <a:cs typeface="+mn-lt"/>
              </a:rPr>
              <a:t> manufacturatextilera@gmail.com</a:t>
            </a:r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8D13BE-81B3-A0DB-DF3B-9925F1988099}"/>
              </a:ext>
            </a:extLst>
          </p:cNvPr>
          <p:cNvSpPr txBox="1"/>
          <p:nvPr/>
        </p:nvSpPr>
        <p:spPr>
          <a:xfrm>
            <a:off x="2306068" y="5132118"/>
            <a:ext cx="34739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 i="1">
                <a:ea typeface="+mn-lt"/>
                <a:cs typeface="+mn-lt"/>
              </a:rPr>
              <a:t>Teléfono: </a:t>
            </a:r>
          </a:p>
          <a:p>
            <a:r>
              <a:rPr lang="es-MX" sz="2400">
                <a:ea typeface="+mn-lt"/>
                <a:cs typeface="+mn-lt"/>
              </a:rPr>
              <a:t>238 103 4912</a:t>
            </a:r>
            <a:endParaRPr lang="es-MX"/>
          </a:p>
        </p:txBody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B4656B56-2D25-0E37-C048-D37A23FF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48" t="40449" r="5050" b="40753"/>
          <a:stretch/>
        </p:blipFill>
        <p:spPr>
          <a:xfrm>
            <a:off x="1518249" y="5134597"/>
            <a:ext cx="718585" cy="7235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00ECFA-A5D8-8ABB-F591-0E9B5C82D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01" t="12360" r="19596" b="66744"/>
          <a:stretch/>
        </p:blipFill>
        <p:spPr>
          <a:xfrm>
            <a:off x="1475115" y="3840634"/>
            <a:ext cx="732955" cy="804369"/>
          </a:xfrm>
          <a:prstGeom prst="rect">
            <a:avLst/>
          </a:prstGeom>
        </p:spPr>
      </p:pic>
      <p:pic>
        <p:nvPicPr>
          <p:cNvPr id="15" name="Imagen 13">
            <a:extLst>
              <a:ext uri="{FF2B5EF4-FFF2-40B4-BE49-F238E27FC236}">
                <a16:creationId xmlns:a16="http://schemas.microsoft.com/office/drawing/2014/main" id="{E0A194C8-8C41-8672-8B5E-7E199CAFD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59" t="13109" r="5050" b="68165"/>
          <a:stretch/>
        </p:blipFill>
        <p:spPr>
          <a:xfrm>
            <a:off x="1475714" y="2618559"/>
            <a:ext cx="761119" cy="807126"/>
          </a:xfrm>
          <a:prstGeom prst="rect">
            <a:avLst/>
          </a:prstGeom>
        </p:spPr>
      </p:pic>
      <p:pic>
        <p:nvPicPr>
          <p:cNvPr id="16" name="Imagen 13">
            <a:extLst>
              <a:ext uri="{FF2B5EF4-FFF2-40B4-BE49-F238E27FC236}">
                <a16:creationId xmlns:a16="http://schemas.microsoft.com/office/drawing/2014/main" id="{DD43B768-F71C-F303-929E-1E7042ED5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9" t="11236" r="54949" b="68165"/>
          <a:stretch/>
        </p:blipFill>
        <p:spPr>
          <a:xfrm>
            <a:off x="1475116" y="1425238"/>
            <a:ext cx="761723" cy="8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16200000">
            <a:off x="9134365" y="3777638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13" name="Imagen 12" descr="Imagen que contiene gabinete, interior, ropa, parado&#10;&#10;Descripción generada automáticamente">
            <a:extLst>
              <a:ext uri="{FF2B5EF4-FFF2-40B4-BE49-F238E27FC236}">
                <a16:creationId xmlns:a16="http://schemas.microsoft.com/office/drawing/2014/main" id="{117D8A18-63F6-8402-3DC0-77923D99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1" y="1513219"/>
            <a:ext cx="3051000" cy="40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gabinete, interior, ropa, parado&#10;&#10;Descripción generada automáticamente">
            <a:extLst>
              <a:ext uri="{FF2B5EF4-FFF2-40B4-BE49-F238E27FC236}">
                <a16:creationId xmlns:a16="http://schemas.microsoft.com/office/drawing/2014/main" id="{A6406CCA-A66F-3AE5-2659-200999EF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31" y="1565442"/>
            <a:ext cx="3051000" cy="3996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32F0E90-D3C2-ECAD-7229-283A0B3FB985}"/>
              </a:ext>
            </a:extLst>
          </p:cNvPr>
          <p:cNvSpPr txBox="1"/>
          <p:nvPr/>
        </p:nvSpPr>
        <p:spPr>
          <a:xfrm>
            <a:off x="3732244" y="515822"/>
            <a:ext cx="578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Filipina verde agua del IMSS de Dama cedula 12 con cuello sport y ajustador en la espalda; con cierre.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6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59712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38668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ropa, interior, gabinete, parado&#10;&#10;Descripción generada automáticamente">
            <a:extLst>
              <a:ext uri="{FF2B5EF4-FFF2-40B4-BE49-F238E27FC236}">
                <a16:creationId xmlns:a16="http://schemas.microsoft.com/office/drawing/2014/main" id="{9976DD12-306C-E914-0354-6A5DF84DC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0" y="1721257"/>
            <a:ext cx="3129088" cy="4124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ropa, parado, tabla&#10;&#10;Descripción generada automáticamente">
            <a:extLst>
              <a:ext uri="{FF2B5EF4-FFF2-40B4-BE49-F238E27FC236}">
                <a16:creationId xmlns:a16="http://schemas.microsoft.com/office/drawing/2014/main" id="{3A8F7B4A-8B00-1192-80CE-CD736C03B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71" y="1724547"/>
            <a:ext cx="3092977" cy="4123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interior, ropa, tabla, grande&#10;&#10;Descripción generada automáticamente">
            <a:extLst>
              <a:ext uri="{FF2B5EF4-FFF2-40B4-BE49-F238E27FC236}">
                <a16:creationId xmlns:a16="http://schemas.microsoft.com/office/drawing/2014/main" id="{2DE4FC51-93D0-E37F-CB7F-33AFAF72A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63" y="1726624"/>
            <a:ext cx="3090414" cy="4125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DEC69D2-3166-BD64-95D6-E33EBF03F45E}"/>
              </a:ext>
            </a:extLst>
          </p:cNvPr>
          <p:cNvSpPr txBox="1"/>
          <p:nvPr/>
        </p:nvSpPr>
        <p:spPr>
          <a:xfrm>
            <a:off x="3631648" y="606490"/>
            <a:ext cx="626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Filipina blanca, de IMSS, cedula 6, con cuello sport puntas redondas y cierre.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70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57329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gabinete, parado, azul&#10;&#10;Descripción generada automáticamente">
            <a:extLst>
              <a:ext uri="{FF2B5EF4-FFF2-40B4-BE49-F238E27FC236}">
                <a16:creationId xmlns:a16="http://schemas.microsoft.com/office/drawing/2014/main" id="{D5534B88-A08B-7A08-1E4D-F7A6CC37E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11808" r="9852" b="16605"/>
          <a:stretch/>
        </p:blipFill>
        <p:spPr>
          <a:xfrm>
            <a:off x="792935" y="1909122"/>
            <a:ext cx="2716284" cy="3578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gabinete, persona, parado&#10;&#10;Descripción generada automáticamente">
            <a:extLst>
              <a:ext uri="{FF2B5EF4-FFF2-40B4-BE49-F238E27FC236}">
                <a16:creationId xmlns:a16="http://schemas.microsoft.com/office/drawing/2014/main" id="{8774F4D2-E898-A3CD-3D10-74C518EBE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9155" r="11682" b="19718"/>
          <a:stretch/>
        </p:blipFill>
        <p:spPr>
          <a:xfrm>
            <a:off x="7817904" y="1913722"/>
            <a:ext cx="2727459" cy="3573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interior, persona, gabinete, ropa&#10;&#10;Descripción generada automáticamente">
            <a:extLst>
              <a:ext uri="{FF2B5EF4-FFF2-40B4-BE49-F238E27FC236}">
                <a16:creationId xmlns:a16="http://schemas.microsoft.com/office/drawing/2014/main" id="{41DA383B-1956-CFD0-BBD7-20A3752CA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10059" r="16667" b="9824"/>
          <a:stretch/>
        </p:blipFill>
        <p:spPr>
          <a:xfrm>
            <a:off x="4631306" y="1912188"/>
            <a:ext cx="2192513" cy="357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079A58B-AD81-42A7-1344-6E1469C2DFCB}"/>
              </a:ext>
            </a:extLst>
          </p:cNvPr>
          <p:cNvSpPr txBox="1"/>
          <p:nvPr/>
        </p:nvSpPr>
        <p:spPr>
          <a:xfrm>
            <a:off x="2959291" y="569167"/>
            <a:ext cx="4533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Filipina de uniforme quirúrgico verde de IMSS, Cedula 67, cuello en V y resorte en la espalda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38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57329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gabinete, ropa, interior, camiseta&#10;&#10;Descripción generada automáticamente">
            <a:extLst>
              <a:ext uri="{FF2B5EF4-FFF2-40B4-BE49-F238E27FC236}">
                <a16:creationId xmlns:a16="http://schemas.microsoft.com/office/drawing/2014/main" id="{B75B4947-700E-C16C-FF49-E65C06E17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99" y="2961929"/>
            <a:ext cx="2723647" cy="3674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ropa, persona, parado&#10;&#10;Descripción generada automáticamente">
            <a:extLst>
              <a:ext uri="{FF2B5EF4-FFF2-40B4-BE49-F238E27FC236}">
                <a16:creationId xmlns:a16="http://schemas.microsoft.com/office/drawing/2014/main" id="{D08D331F-061D-723F-89D0-87D39B0AA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65" y="1174650"/>
            <a:ext cx="2669311" cy="3587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ropa, parado, vistiendo, traje&#10;&#10;Descripción generada automáticamente">
            <a:extLst>
              <a:ext uri="{FF2B5EF4-FFF2-40B4-BE49-F238E27FC236}">
                <a16:creationId xmlns:a16="http://schemas.microsoft.com/office/drawing/2014/main" id="{6F0BC3BB-7545-1994-A5B6-6BA836BAB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" y="3163017"/>
            <a:ext cx="2598709" cy="3479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persona, interior, ropa, tabla&#10;&#10;Descripción generada automáticamente">
            <a:extLst>
              <a:ext uri="{FF2B5EF4-FFF2-40B4-BE49-F238E27FC236}">
                <a16:creationId xmlns:a16="http://schemas.microsoft.com/office/drawing/2014/main" id="{4BC7E794-42BD-9F69-5DE9-B44E4F3B0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43" y="1138067"/>
            <a:ext cx="2598707" cy="3393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68CAEF3-DB74-5A20-2198-A42E6EC07D2C}"/>
              </a:ext>
            </a:extLst>
          </p:cNvPr>
          <p:cNvSpPr txBox="1"/>
          <p:nvPr/>
        </p:nvSpPr>
        <p:spPr>
          <a:xfrm>
            <a:off x="5131837" y="550506"/>
            <a:ext cx="408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Camisola y playera de Policía con cuello sport, la camisola es de botón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20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57329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ropa, naranja, parado&#10;&#10;Descripción generada automáticamente">
            <a:extLst>
              <a:ext uri="{FF2B5EF4-FFF2-40B4-BE49-F238E27FC236}">
                <a16:creationId xmlns:a16="http://schemas.microsoft.com/office/drawing/2014/main" id="{94B551EC-5111-3797-EFB6-04520698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10171" r="1559" b="-138"/>
          <a:stretch/>
        </p:blipFill>
        <p:spPr>
          <a:xfrm>
            <a:off x="1813128" y="1342270"/>
            <a:ext cx="3624580" cy="4689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naranja, gabinete, parado&#10;&#10;Descripción generada automáticamente">
            <a:extLst>
              <a:ext uri="{FF2B5EF4-FFF2-40B4-BE49-F238E27FC236}">
                <a16:creationId xmlns:a16="http://schemas.microsoft.com/office/drawing/2014/main" id="{93E3C9FE-AE2C-A292-24B2-94F459177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1732" r="7491" b="12011"/>
          <a:stretch/>
        </p:blipFill>
        <p:spPr>
          <a:xfrm>
            <a:off x="6241571" y="1337093"/>
            <a:ext cx="3429287" cy="4701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9D6577-9EC3-EA24-2203-19FDEAC9E745}"/>
              </a:ext>
            </a:extLst>
          </p:cNvPr>
          <p:cNvSpPr txBox="1"/>
          <p:nvPr/>
        </p:nvSpPr>
        <p:spPr>
          <a:xfrm>
            <a:off x="3741576" y="503402"/>
            <a:ext cx="613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Camisola del conjunto de </a:t>
            </a:r>
            <a:r>
              <a:rPr lang="es-MX" dirty="0" err="1"/>
              <a:t>Oficialia</a:t>
            </a:r>
            <a:r>
              <a:rPr lang="es-MX" dirty="0"/>
              <a:t> mayor CDMX, con cinta reflejante y cierra por botón.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864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57329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ropa, parado, hombre&#10;&#10;Descripción generada automáticamente">
            <a:extLst>
              <a:ext uri="{FF2B5EF4-FFF2-40B4-BE49-F238E27FC236}">
                <a16:creationId xmlns:a16="http://schemas.microsoft.com/office/drawing/2014/main" id="{3A658F61-4480-BEE1-0B45-3B1B29C6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15217" r="9543" b="7453"/>
          <a:stretch/>
        </p:blipFill>
        <p:spPr>
          <a:xfrm>
            <a:off x="672389" y="1905191"/>
            <a:ext cx="2878149" cy="3909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Un par de zapatos blancos&#10;&#10;Descripción generada automáticamente con confianza baja">
            <a:extLst>
              <a:ext uri="{FF2B5EF4-FFF2-40B4-BE49-F238E27FC236}">
                <a16:creationId xmlns:a16="http://schemas.microsoft.com/office/drawing/2014/main" id="{F6EEAEDC-9CF8-2900-AC02-363B516EE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717" r="11594" b="16304"/>
          <a:stretch/>
        </p:blipFill>
        <p:spPr>
          <a:xfrm>
            <a:off x="7507474" y="1904521"/>
            <a:ext cx="3293902" cy="3883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ropa, interior, parado, vistiendo&#10;&#10;Descripción generada automáticamente">
            <a:extLst>
              <a:ext uri="{FF2B5EF4-FFF2-40B4-BE49-F238E27FC236}">
                <a16:creationId xmlns:a16="http://schemas.microsoft.com/office/drawing/2014/main" id="{21C38230-1AE6-5B81-D434-231EC8844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1"/>
          <a:stretch/>
        </p:blipFill>
        <p:spPr>
          <a:xfrm>
            <a:off x="3898062" y="1904137"/>
            <a:ext cx="3294859" cy="3890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54A800-3689-1929-2BD2-5CBF320372C1}"/>
              </a:ext>
            </a:extLst>
          </p:cNvPr>
          <p:cNvSpPr txBox="1"/>
          <p:nvPr/>
        </p:nvSpPr>
        <p:spPr>
          <a:xfrm>
            <a:off x="3898062" y="391886"/>
            <a:ext cx="522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Camisa IZZI, con bolsa en el delantero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401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59713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838668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gabinete, ropa, parado&#10;&#10;Descripción generada automáticamente">
            <a:extLst>
              <a:ext uri="{FF2B5EF4-FFF2-40B4-BE49-F238E27FC236}">
                <a16:creationId xmlns:a16="http://schemas.microsoft.com/office/drawing/2014/main" id="{E23F740C-5B21-E21E-63F1-FEA731B65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4325" r="9677" b="30456"/>
          <a:stretch/>
        </p:blipFill>
        <p:spPr>
          <a:xfrm>
            <a:off x="387541" y="1729408"/>
            <a:ext cx="3599073" cy="3908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Imagen que contiene interior, gabinete, puerta, espejo&#10;&#10;Descripción generada automáticamente">
            <a:extLst>
              <a:ext uri="{FF2B5EF4-FFF2-40B4-BE49-F238E27FC236}">
                <a16:creationId xmlns:a16="http://schemas.microsoft.com/office/drawing/2014/main" id="{03D0A303-957E-C200-11DC-D07D137E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13842" r="13534" b="29943"/>
          <a:stretch/>
        </p:blipFill>
        <p:spPr>
          <a:xfrm>
            <a:off x="7646309" y="1919089"/>
            <a:ext cx="3474583" cy="3709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Un par de zapatos sobre un piso de madera&#10;&#10;Descripción generada automáticamente con confianza media">
            <a:extLst>
              <a:ext uri="{FF2B5EF4-FFF2-40B4-BE49-F238E27FC236}">
                <a16:creationId xmlns:a16="http://schemas.microsoft.com/office/drawing/2014/main" id="{C0301299-1567-5A68-7F71-5C211D2895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1630" r="12979" b="13587"/>
          <a:stretch/>
        </p:blipFill>
        <p:spPr>
          <a:xfrm>
            <a:off x="4401811" y="1922157"/>
            <a:ext cx="2830728" cy="372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05A5E9-48B8-4C30-0900-B4BAA8ED2EF7}"/>
              </a:ext>
            </a:extLst>
          </p:cNvPr>
          <p:cNvSpPr txBox="1"/>
          <p:nvPr/>
        </p:nvSpPr>
        <p:spPr>
          <a:xfrm>
            <a:off x="2599310" y="569167"/>
            <a:ext cx="405441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dirty="0"/>
              <a:t>Player Coppel con cuello tipo polo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9976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E5668A6B-DE32-3E98-1842-E9A3A3749768}"/>
              </a:ext>
            </a:extLst>
          </p:cNvPr>
          <p:cNvSpPr/>
          <p:nvPr/>
        </p:nvSpPr>
        <p:spPr>
          <a:xfrm rot="5400000">
            <a:off x="-110274" y="97035"/>
            <a:ext cx="3177395" cy="2961735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sp>
        <p:nvSpPr>
          <p:cNvPr id="9" name="Triángulo rectángulo 8">
            <a:extLst>
              <a:ext uri="{FF2B5EF4-FFF2-40B4-BE49-F238E27FC236}">
                <a16:creationId xmlns:a16="http://schemas.microsoft.com/office/drawing/2014/main" id="{E6A75C71-FA16-68C2-9E6B-BBDA6A175B68}"/>
              </a:ext>
            </a:extLst>
          </p:cNvPr>
          <p:cNvSpPr/>
          <p:nvPr/>
        </p:nvSpPr>
        <p:spPr>
          <a:xfrm rot="-5400000">
            <a:off x="9119988" y="3792015"/>
            <a:ext cx="3163018" cy="2976112"/>
          </a:xfrm>
          <a:prstGeom prst="rtTriangl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pic>
        <p:nvPicPr>
          <p:cNvPr id="3" name="Imagen 2" descr="Imagen que contiene interior, gabinete, ropa, parado&#10;&#10;Descripción generada automáticamente">
            <a:extLst>
              <a:ext uri="{FF2B5EF4-FFF2-40B4-BE49-F238E27FC236}">
                <a16:creationId xmlns:a16="http://schemas.microsoft.com/office/drawing/2014/main" id="{A14BF284-9FF5-BC31-7FDA-3F043E02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1" y="1718562"/>
            <a:ext cx="2970000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Una persona en traje parado enfrente de un espejo&#10;&#10;Descripción generada automáticamente con confianza baja">
            <a:extLst>
              <a:ext uri="{FF2B5EF4-FFF2-40B4-BE49-F238E27FC236}">
                <a16:creationId xmlns:a16="http://schemas.microsoft.com/office/drawing/2014/main" id="{7D6C7F29-046E-E985-8DEF-6B2999913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-3255" r="-5473" b="13617"/>
          <a:stretch/>
        </p:blipFill>
        <p:spPr>
          <a:xfrm>
            <a:off x="5409379" y="1863210"/>
            <a:ext cx="3313275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E87595-A21E-58E8-7E79-327130A31014}"/>
              </a:ext>
            </a:extLst>
          </p:cNvPr>
          <p:cNvSpPr txBox="1"/>
          <p:nvPr/>
        </p:nvSpPr>
        <p:spPr>
          <a:xfrm>
            <a:off x="4963886" y="485192"/>
            <a:ext cx="34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Playera de caballero con cuello polo y camisa de mujer AT&amp;T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8336524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Regatta Yellow">
      <a:dk1>
        <a:sysClr val="windowText" lastClr="000000"/>
      </a:dk1>
      <a:lt1>
        <a:sysClr val="window" lastClr="FFFFFF"/>
      </a:lt1>
      <a:dk2>
        <a:srgbClr val="181C30"/>
      </a:dk2>
      <a:lt2>
        <a:srgbClr val="C8E1F4"/>
      </a:lt2>
      <a:accent1>
        <a:srgbClr val="217ED3"/>
      </a:accent1>
      <a:accent2>
        <a:srgbClr val="B92525"/>
      </a:accent2>
      <a:accent3>
        <a:srgbClr val="18558C"/>
      </a:accent3>
      <a:accent4>
        <a:srgbClr val="1D8B35"/>
      </a:accent4>
      <a:accent5>
        <a:srgbClr val="EA75AA"/>
      </a:accent5>
      <a:accent6>
        <a:srgbClr val="F5A700"/>
      </a:accent6>
      <a:hlink>
        <a:srgbClr val="DB0000"/>
      </a:hlink>
      <a:folHlink>
        <a:srgbClr val="066BB6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fa0364-b8a0-4e79-8154-6f0c3ca164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19379D19FEB843AE4C3692A206522B" ma:contentTypeVersion="12" ma:contentTypeDescription="Crear nuevo documento." ma:contentTypeScope="" ma:versionID="1abf824d6c64d0cb0512ac14fe2a1a90">
  <xsd:schema xmlns:xsd="http://www.w3.org/2001/XMLSchema" xmlns:xs="http://www.w3.org/2001/XMLSchema" xmlns:p="http://schemas.microsoft.com/office/2006/metadata/properties" xmlns:ns3="f7fa0364-b8a0-4e79-8154-6f0c3ca164e1" xmlns:ns4="a3ca09d8-3515-42e0-8433-22d27b9bb562" targetNamespace="http://schemas.microsoft.com/office/2006/metadata/properties" ma:root="true" ma:fieldsID="b1e653d355b2b012da768a6054538e97" ns3:_="" ns4:_="">
    <xsd:import namespace="f7fa0364-b8a0-4e79-8154-6f0c3ca164e1"/>
    <xsd:import namespace="a3ca09d8-3515-42e0-8433-22d27b9bb5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a0364-b8a0-4e79-8154-6f0c3ca16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a09d8-3515-42e0-8433-22d27b9bb5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D917FB-34F6-4187-87D7-581B49FC6E40}">
  <ds:schemaRefs>
    <ds:schemaRef ds:uri="a3ca09d8-3515-42e0-8433-22d27b9bb562"/>
    <ds:schemaRef ds:uri="f7fa0364-b8a0-4e79-8154-6f0c3ca164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0E0FC2-5D51-4F51-990E-B093DC2FF0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0B5F5D-861A-4017-8C1D-AE9AE6BD1B94}">
  <ds:schemaRefs>
    <ds:schemaRef ds:uri="a3ca09d8-3515-42e0-8433-22d27b9bb562"/>
    <ds:schemaRef ds:uri="f7fa0364-b8a0-4e79-8154-6f0c3ca164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219</Words>
  <Application>Microsoft Office PowerPoint</Application>
  <PresentationFormat>Panorámica</PresentationFormat>
  <Paragraphs>27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Walbaum Display</vt:lpstr>
      <vt:lpstr>RegattaVTI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MONTOYA VELAZQUEZ EMILIANO</dc:creator>
  <cp:lastModifiedBy>Emiliano montoya</cp:lastModifiedBy>
  <cp:revision>2</cp:revision>
  <dcterms:created xsi:type="dcterms:W3CDTF">2023-07-17T17:15:20Z</dcterms:created>
  <dcterms:modified xsi:type="dcterms:W3CDTF">2023-08-02T18:22:35Z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0x0101009019379D19FEB843AE4C3692A206522B</vt:lpwstr>
  </property>
</Properties>
</file>